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86575" cy="100187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7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183" cy="50267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900799" y="0"/>
            <a:ext cx="2984183" cy="50267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617A12C5-AB83-40FC-992F-06AE1A3CDF9C}" type="datetimeFigureOut">
              <a:rPr lang="sv-SE" smtClean="0"/>
              <a:t>2026-05-15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7" tIns="48299" rIns="96597" bIns="48299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8658" y="4821506"/>
            <a:ext cx="5509260" cy="3944868"/>
          </a:xfrm>
          <a:prstGeom prst="rect">
            <a:avLst/>
          </a:prstGeom>
        </p:spPr>
        <p:txBody>
          <a:bodyPr vert="horz" lIns="96597" tIns="48299" rIns="96597" bIns="48299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183" cy="50267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900799" y="9516039"/>
            <a:ext cx="2984183" cy="502674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26F03BE8-22EB-49B1-A2E6-E030AA29BD7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58834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F03BE8-22EB-49B1-A2E6-E030AA29BD74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0681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EC65D3-590B-7812-4F55-24E98E3F7C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4323045-B949-E917-7F65-1631EB6C85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E2FEFFE-1A0D-AC46-FF72-2BE27B9B6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A9C2-A59E-4280-9DE7-93DF65CFEFB9}" type="datetimeFigureOut">
              <a:rPr lang="sv-SE" smtClean="0"/>
              <a:t>2026-05-15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989A73-CCE6-62BB-755E-3687C6CAA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A88A87-A6B1-9490-C4CE-C28CD1607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EE14D-24A3-42DC-8B69-476023F93A5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2419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ADF8A2-4AA5-593A-B086-4493A8A9D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C0B4533-2C1C-A2D6-1B77-3431D7054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2C385CC-DB36-3423-32A8-CB8C12C49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A9C2-A59E-4280-9DE7-93DF65CFEFB9}" type="datetimeFigureOut">
              <a:rPr lang="sv-SE" smtClean="0"/>
              <a:t>2026-05-15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2E7D98-E915-D153-718F-20DC182DF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36A5A43-BFBB-18F5-2B0E-74D11E902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EE14D-24A3-42DC-8B69-476023F93A5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4612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06679A4-E29D-AB0C-093A-BD161AC0C0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C6F0883-A1C8-259E-DDF0-3DD420351E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5C56BAE-3ED2-A18E-C851-965E4B74C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A9C2-A59E-4280-9DE7-93DF65CFEFB9}" type="datetimeFigureOut">
              <a:rPr lang="sv-SE" smtClean="0"/>
              <a:t>2026-05-15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94D254B-3806-637E-7367-707A57102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42A5885-0887-5CDF-B273-9F8B8F7C2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EE14D-24A3-42DC-8B69-476023F93A5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805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CB1E63-1E70-F824-E41C-23587F107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9DA82BF-A895-ECA0-58A6-18B0F7862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688550A-D763-D21A-BEC8-6E9B93FB2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A9C2-A59E-4280-9DE7-93DF65CFEFB9}" type="datetimeFigureOut">
              <a:rPr lang="sv-SE" smtClean="0"/>
              <a:t>2026-05-15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F0D62B3-EDA8-3241-960E-9D68B6EE7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D048304-C943-7DF9-A533-8732963E9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EE14D-24A3-42DC-8B69-476023F93A5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184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5B8936-D294-2658-B2E4-A35D5E21D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5AC50A8-E96F-4BE4-30A4-BC6EC1A92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4DB594-12C4-622D-B833-EDE3030FD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A9C2-A59E-4280-9DE7-93DF65CFEFB9}" type="datetimeFigureOut">
              <a:rPr lang="sv-SE" smtClean="0"/>
              <a:t>2026-05-15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3F48C97-C682-DA8D-2DC6-4023030B7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73A2748-BB21-20D9-08EA-1A8922859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EE14D-24A3-42DC-8B69-476023F93A5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2552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3BBA5E-3F08-6EFC-D9AC-87FACFA46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A0F99C5-728E-95D2-37D1-823BD0A51F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90D2006-AD1E-8D98-3395-1B8CF2D3BF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7242BDD-3C65-F040-4ED9-D6DE4A036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A9C2-A59E-4280-9DE7-93DF65CFEFB9}" type="datetimeFigureOut">
              <a:rPr lang="sv-SE" smtClean="0"/>
              <a:t>2026-05-15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3AE5578-0382-4A79-179F-2BF1BABC0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22BE70C-A4DA-A1D3-F1DF-7C17405E0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EE14D-24A3-42DC-8B69-476023F93A5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577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0E1C63-658F-10F6-E4F1-FA21DB774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B5B3E98-F06D-5691-19B4-8BD3E03D1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6C89104-2A88-E7E9-D919-EC61A9254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F96FBA9-E079-DF17-72D6-1CCC2BA8E3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5E93E6D-8673-123A-CDD8-CC19ACC28B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23F8A8E-AED6-F3EE-19A7-1208CD3F5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A9C2-A59E-4280-9DE7-93DF65CFEFB9}" type="datetimeFigureOut">
              <a:rPr lang="sv-SE" smtClean="0"/>
              <a:t>2026-05-15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989238F-45C3-AB35-C996-B4C53775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5A7EB5F-C2F4-7A72-4CC9-B3D1E5F47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EE14D-24A3-42DC-8B69-476023F93A5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2999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D63CD6-5B9B-8DFC-EE37-F27A13037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0D8AB89-916C-6DE9-DD21-FF11801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A9C2-A59E-4280-9DE7-93DF65CFEFB9}" type="datetimeFigureOut">
              <a:rPr lang="sv-SE" smtClean="0"/>
              <a:t>2026-05-15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530CFDA-6EF7-0F6B-E56C-32487BD7E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9F19EE8-601A-F7C8-C229-0DE5AB29D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EE14D-24A3-42DC-8B69-476023F93A5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0322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65388A6-3AD3-F1A9-C850-3A7D93A13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A9C2-A59E-4280-9DE7-93DF65CFEFB9}" type="datetimeFigureOut">
              <a:rPr lang="sv-SE" smtClean="0"/>
              <a:t>2026-05-15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D3E9463-43BC-46D4-CF2E-9E6C58B78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159DBFA-98AC-EED8-9B18-29B689B59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EE14D-24A3-42DC-8B69-476023F93A5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6600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D235B7-70EC-2653-EDC7-055F95C50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D2266D-858D-2C5F-CD81-54D8A4ECA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A288094-15E9-2715-B198-ED803B1E3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8D73D94-5DBF-47B3-3D5F-2C2B37D78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A9C2-A59E-4280-9DE7-93DF65CFEFB9}" type="datetimeFigureOut">
              <a:rPr lang="sv-SE" smtClean="0"/>
              <a:t>2026-05-15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DF460F-18E4-970C-78E4-BE79F9141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0CD8672-6D56-335D-1A87-030E8CC2E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EE14D-24A3-42DC-8B69-476023F93A5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509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ED5D12-68AC-9140-2C17-5988B56D3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64545268-64F7-9A0A-9397-5266857683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1FD43FF-CA29-8469-6069-14C3826572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F2FF8C4-ADCC-AACD-0782-B89F52DD6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A9C2-A59E-4280-9DE7-93DF65CFEFB9}" type="datetimeFigureOut">
              <a:rPr lang="sv-SE" smtClean="0"/>
              <a:t>2026-05-15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6A9CB8B-AE06-3EAD-7D76-72944FC24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48088DF-64F4-1AC1-C18C-64E4E8539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EE14D-24A3-42DC-8B69-476023F93A5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5819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95751A7-9D11-D37D-B6CE-245E76D81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9261E51-1475-AB70-E219-D2D8BC5BD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3C01F9-ED5F-F37A-E55B-236AC74A0D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CA9C2-A59E-4280-9DE7-93DF65CFEFB9}" type="datetimeFigureOut">
              <a:rPr lang="sv-SE" smtClean="0"/>
              <a:t>2026-05-15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4BCF6C4-D2D5-2A39-A447-1104511606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681634C-C833-E1C2-B372-8C9179D812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EE14D-24A3-42DC-8B69-476023F93A5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76810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B27FCD-3641-AA64-647C-AE825296D9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ottenPanel">
            <a:extLst>
              <a:ext uri="{FF2B5EF4-FFF2-40B4-BE49-F238E27FC236}">
                <a16:creationId xmlns:a16="http://schemas.microsoft.com/office/drawing/2014/main" id="{B6A9F969-7F88-3834-3933-9EF27FDD08E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577200"/>
            <a:ext cx="12192000" cy="280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CopyRights">
            <a:extLst>
              <a:ext uri="{FF2B5EF4-FFF2-40B4-BE49-F238E27FC236}">
                <a16:creationId xmlns:a16="http://schemas.microsoft.com/office/drawing/2014/main" id="{4FFE0600-EDF1-1822-6DC1-F85CEF7559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544291" y="6620400"/>
            <a:ext cx="7560000" cy="216000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sv-SE" sz="1400" b="1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© </a:t>
            </a:r>
            <a:r>
              <a:rPr lang="sv-SE" sz="1300" b="1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BOteam.se    Text: Namn…   Bild/Grafik: Namn…</a:t>
            </a:r>
          </a:p>
        </p:txBody>
      </p:sp>
      <p:sp>
        <p:nvSpPr>
          <p:cNvPr id="4" name="SidID">
            <a:extLst>
              <a:ext uri="{FF2B5EF4-FFF2-40B4-BE49-F238E27FC236}">
                <a16:creationId xmlns:a16="http://schemas.microsoft.com/office/drawing/2014/main" id="{24BD56F3-C309-39FB-AA96-12D48B351B3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999" y="6602400"/>
            <a:ext cx="4320000" cy="259200"/>
          </a:xfrm>
          <a:prstGeom prst="rect">
            <a:avLst/>
          </a:prstGeom>
        </p:spPr>
        <p:txBody>
          <a:bodyPr vert="horz" wrap="none" lIns="0" tIns="0" rIns="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v-SE" sz="1300" b="1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Sida: BO-Start_0999a0-260516</a:t>
            </a:r>
          </a:p>
        </p:txBody>
      </p:sp>
      <p:pic>
        <p:nvPicPr>
          <p:cNvPr id="8" name="BOteam-Logo">
            <a:extLst>
              <a:ext uri="{FF2B5EF4-FFF2-40B4-BE49-F238E27FC236}">
                <a16:creationId xmlns:a16="http://schemas.microsoft.com/office/drawing/2014/main" id="{7806FF1D-57C2-71B2-28E7-61B415461EA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000" y="54000"/>
            <a:ext cx="1259999" cy="579600"/>
          </a:xfrm>
          <a:prstGeom prst="rect">
            <a:avLst/>
          </a:prstGeom>
        </p:spPr>
      </p:pic>
      <p:sp>
        <p:nvSpPr>
          <p:cNvPr id="5" name="Text">
            <a:extLst>
              <a:ext uri="{FF2B5EF4-FFF2-40B4-BE49-F238E27FC236}">
                <a16:creationId xmlns:a16="http://schemas.microsoft.com/office/drawing/2014/main" id="{0C1167BD-DC4C-C322-F205-4973D04D0D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" y="396000"/>
            <a:ext cx="12192000" cy="6258123"/>
          </a:xfrm>
          <a:prstGeom prst="rect">
            <a:avLst/>
          </a:prstGeom>
          <a:noFill/>
        </p:spPr>
        <p:txBody>
          <a:bodyPr wrap="square" lIns="126000" tIns="0" rIns="108000" bIns="0" rtlCol="0">
            <a:spAutoFit/>
          </a:bodyPr>
          <a:lstStyle/>
          <a:p>
            <a:pPr>
              <a:spcAft>
                <a:spcPts val="200"/>
              </a:spcAft>
            </a:pPr>
            <a:r>
              <a:rPr lang="sv-SE" sz="2100" dirty="0">
                <a:latin typeface="Palatino Linotype" panose="02040502050505030304" pitchFamily="18" charset="0"/>
              </a:rPr>
              <a:t>                       </a:t>
            </a:r>
            <a:r>
              <a:rPr lang="sv-SE" sz="2100" b="1" i="1" dirty="0">
                <a:latin typeface="Palatino Linotype" panose="02040502050505030304" pitchFamily="18" charset="0"/>
              </a:rPr>
              <a:t>Rubrik (Verdana 25pt, alternativt Arial 25pt). Text (Palantino Linotype 21pt).</a:t>
            </a:r>
          </a:p>
          <a:p>
            <a:pPr>
              <a:spcAft>
                <a:spcPts val="600"/>
              </a:spcAft>
            </a:pPr>
            <a:r>
              <a:rPr lang="sv-SE" sz="2100" b="1" dirty="0">
                <a:latin typeface="Palatino Linotype" panose="02040502050505030304" pitchFamily="18" charset="0"/>
              </a:rPr>
              <a:t>Notera!</a:t>
            </a:r>
            <a:r>
              <a:rPr lang="sv-SE" sz="2100" dirty="0">
                <a:latin typeface="Palatino Linotype" panose="02040502050505030304" pitchFamily="18" charset="0"/>
              </a:rPr>
              <a:t> att textfonten här och rubrikfonterna ovan är minsta rekommendation för bästa läsbarhet, som då stämmer överens med övrig text på hemsidan, men är inget krav. Du/Ni väljer själva hur er sida med text, och förhoppningsvis då också bilder och grafik, ska se ut och presenteras.</a:t>
            </a:r>
          </a:p>
          <a:p>
            <a:pPr>
              <a:spcAft>
                <a:spcPts val="600"/>
              </a:spcAft>
            </a:pPr>
            <a:r>
              <a:rPr lang="sv-SE" sz="2100" dirty="0">
                <a:latin typeface="Palatino Linotype" panose="02040502050505030304" pitchFamily="18" charset="0"/>
              </a:rPr>
              <a:t>Den här sidan kan också utformas som introduktion till efterföljande sidor, eller länka till referenser och artiklar i PDF där länktext med URL (hemsida) meddelas oss tillsammans med bifogade sidor som du skapat och </a:t>
            </a:r>
            <a:r>
              <a:rPr lang="sv-SE" sz="2100" b="1" i="1" dirty="0">
                <a:latin typeface="Palatino Linotype" panose="02040502050505030304" pitchFamily="18" charset="0"/>
              </a:rPr>
              <a:t>’Exporterat’</a:t>
            </a:r>
            <a:r>
              <a:rPr lang="sv-SE" sz="2100" dirty="0">
                <a:latin typeface="Palatino Linotype" panose="02040502050505030304" pitchFamily="18" charset="0"/>
              </a:rPr>
              <a:t> till bildformatet PNG med filnamn, (se nedan </a:t>
            </a:r>
            <a:r>
              <a:rPr lang="sv-SE" sz="2100" b="1" dirty="0">
                <a:latin typeface="Palatino Linotype" panose="02040502050505030304" pitchFamily="18" charset="0"/>
              </a:rPr>
              <a:t>Sida:</a:t>
            </a:r>
            <a:r>
              <a:rPr lang="sv-SE" sz="2100" dirty="0">
                <a:latin typeface="Palatino Linotype" panose="02040502050505030304" pitchFamily="18" charset="0"/>
              </a:rPr>
              <a:t>).</a:t>
            </a:r>
          </a:p>
          <a:p>
            <a:r>
              <a:rPr lang="sv-SE" sz="2100" dirty="0">
                <a:latin typeface="Palatino Linotype" panose="02040502050505030304" pitchFamily="18" charset="0"/>
              </a:rPr>
              <a:t>När PowerPoint används som här, så blir bildformatet automatiskt 1280x720 pixel, vilket betyder att andra program/appar kan användas för att skapa den information/bild som du/ni vill publicera.</a:t>
            </a:r>
          </a:p>
          <a:p>
            <a:pPr>
              <a:spcAft>
                <a:spcPts val="1200"/>
              </a:spcAft>
            </a:pPr>
            <a:r>
              <a:rPr lang="sv-SE" sz="2100" dirty="0">
                <a:latin typeface="Palatino Linotype" panose="02040502050505030304" pitchFamily="18" charset="0"/>
              </a:rPr>
              <a:t>Bottenpanelen är till för att identifiera och rätt placera era sidor (PNG-bilder) som e-postas oss.</a:t>
            </a:r>
          </a:p>
          <a:p>
            <a:pPr>
              <a:spcAft>
                <a:spcPts val="600"/>
              </a:spcAft>
            </a:pPr>
            <a:r>
              <a:rPr lang="sv-SE" sz="2100" b="1" dirty="0">
                <a:latin typeface="Palatino Linotype" panose="02040502050505030304" pitchFamily="18" charset="0"/>
              </a:rPr>
              <a:t>Sida: </a:t>
            </a:r>
            <a:r>
              <a:rPr lang="sv-SE" sz="2100" dirty="0">
                <a:latin typeface="Palatino Linotype" panose="02040502050505030304" pitchFamily="18" charset="0"/>
              </a:rPr>
              <a:t>Här ska filnamnet anges med först hemsideadress (ex: BOstdNML-BiRe). Sedan hemsidans sektionsnummer, 4 siffror (0000), sidnummer (a-z), plus eventuellt popp-upp fönsternummer (1-9). Därefter ska ett datum, 6 siffror långt, år/månad/dag (yymmdd), finnas med som avslutning.</a:t>
            </a:r>
          </a:p>
          <a:p>
            <a:pPr>
              <a:spcAft>
                <a:spcPts val="1200"/>
              </a:spcAft>
            </a:pPr>
            <a:r>
              <a:rPr lang="sv-SE" sz="2100" b="1" dirty="0">
                <a:latin typeface="Palatino Linotype" panose="02040502050505030304" pitchFamily="18" charset="0"/>
              </a:rPr>
              <a:t>Copy Rights </a:t>
            </a:r>
            <a:r>
              <a:rPr lang="sv-SE" sz="2100" dirty="0">
                <a:latin typeface="Palatino Linotype" panose="02040502050505030304" pitchFamily="18" charset="0"/>
              </a:rPr>
              <a:t>hänvisas oss </a:t>
            </a:r>
            <a:r>
              <a:rPr lang="sv-SE" sz="2100" b="1" i="1" dirty="0">
                <a:latin typeface="Palatino Linotype" panose="02040502050505030304" pitchFamily="18" charset="0"/>
              </a:rPr>
              <a:t>BOteam.se</a:t>
            </a:r>
            <a:r>
              <a:rPr lang="sv-SE" sz="2100" dirty="0">
                <a:latin typeface="Palatino Linotype" panose="02040502050505030304" pitchFamily="18" charset="0"/>
              </a:rPr>
              <a:t>,</a:t>
            </a:r>
            <a:r>
              <a:rPr lang="sv-SE" sz="2100" b="1" i="1" dirty="0">
                <a:latin typeface="Palatino Linotype" panose="02040502050505030304" pitchFamily="18" charset="0"/>
              </a:rPr>
              <a:t> </a:t>
            </a:r>
            <a:r>
              <a:rPr lang="sv-SE" sz="2100" dirty="0">
                <a:latin typeface="Palatino Linotype" panose="02040502050505030304" pitchFamily="18" charset="0"/>
              </a:rPr>
              <a:t>med författare/skapare avseende innehåll (text/bild/grafik). </a:t>
            </a:r>
          </a:p>
          <a:p>
            <a:pPr>
              <a:spcAft>
                <a:spcPts val="1500"/>
              </a:spcAft>
            </a:pPr>
            <a:r>
              <a:rPr lang="sv-SE" sz="2100" b="1" dirty="0">
                <a:latin typeface="Palatino Linotype" panose="02040502050505030304" pitchFamily="18" charset="0"/>
              </a:rPr>
              <a:t>Så…</a:t>
            </a:r>
            <a:r>
              <a:rPr lang="sv-SE" sz="2100" dirty="0">
                <a:latin typeface="Palatino Linotype" panose="02040502050505030304" pitchFamily="18" charset="0"/>
              </a:rPr>
              <a:t>, använd den här PowerPoint-mallen som utgångsläge för en sida. Radera allt i det vita fältet och fyll i det svarta med sidnummer och era namn, enklare än så kan det inte bli!</a:t>
            </a:r>
          </a:p>
          <a:p>
            <a:pPr>
              <a:spcAft>
                <a:spcPts val="600"/>
              </a:spcAft>
            </a:pPr>
            <a:r>
              <a:rPr lang="sv-SE" sz="1900" i="1" dirty="0">
                <a:latin typeface="Arial" panose="020B0604020202020204" pitchFamily="34" charset="0"/>
                <a:cs typeface="Arial" panose="020B0604020202020204" pitchFamily="34" charset="0"/>
              </a:rPr>
              <a:t>Mer information om sektions-/sidnumrering finns på vår Start-hemsida ’</a:t>
            </a:r>
            <a:r>
              <a:rPr lang="sv-SE" sz="1900" b="1" i="1" dirty="0">
                <a:latin typeface="Arial" panose="020B0604020202020204" pitchFamily="34" charset="0"/>
                <a:cs typeface="Arial" panose="020B0604020202020204" pitchFamily="34" charset="0"/>
              </a:rPr>
              <a:t>boteam.se</a:t>
            </a:r>
            <a:r>
              <a:rPr lang="sv-SE" sz="1900" i="1" dirty="0">
                <a:latin typeface="Arial" panose="020B0604020202020204" pitchFamily="34" charset="0"/>
                <a:cs typeface="Arial" panose="020B0604020202020204" pitchFamily="34" charset="0"/>
              </a:rPr>
              <a:t>’ sidorna: 0990d och 0990e.</a:t>
            </a:r>
          </a:p>
        </p:txBody>
      </p:sp>
      <p:sp>
        <p:nvSpPr>
          <p:cNvPr id="7" name="Rubrik">
            <a:extLst>
              <a:ext uri="{FF2B5EF4-FFF2-40B4-BE49-F238E27FC236}">
                <a16:creationId xmlns:a16="http://schemas.microsoft.com/office/drawing/2014/main" id="{60575E2D-EED7-0B4B-E75F-5036B70997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38000" y="54000"/>
            <a:ext cx="10554000" cy="4680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sv-SE" sz="25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Hemsida sektion/sida: PowerPoint-mall - Instruktioner.</a:t>
            </a:r>
            <a:endParaRPr lang="sv-SE" sz="25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125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2946</TotalTime>
  <Words>338</Words>
  <Application>Microsoft Office PowerPoint</Application>
  <PresentationFormat>Bredbild</PresentationFormat>
  <Paragraphs>13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Palatino Linotype</vt:lpstr>
      <vt:lpstr>Verdana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 Bjork</dc:creator>
  <cp:lastModifiedBy>Li Bjork</cp:lastModifiedBy>
  <cp:revision>182</cp:revision>
  <cp:lastPrinted>2026-05-15T11:27:37Z</cp:lastPrinted>
  <dcterms:created xsi:type="dcterms:W3CDTF">2024-07-08T09:54:55Z</dcterms:created>
  <dcterms:modified xsi:type="dcterms:W3CDTF">2026-05-15T17:02:26Z</dcterms:modified>
</cp:coreProperties>
</file>